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2"/>
  </p:notes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</p:sldIdLst>
  <p:sldSz cx="9893300" cy="6858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ontserrat" charset="1" panose="00000500000000000000"/>
      <p:regular r:id="rId10"/>
    </p:embeddedFont>
    <p:embeddedFont>
      <p:font typeface="Montserrat Bold" charset="1" panose="00000600000000000000"/>
      <p:regular r:id="rId11"/>
    </p:embeddedFont>
    <p:embeddedFont>
      <p:font typeface="Montserrat Italics" charset="1" panose="00000500000000000000"/>
      <p:regular r:id="rId12"/>
    </p:embeddedFont>
    <p:embeddedFont>
      <p:font typeface="Montserrat Bold Italics" charset="1" panose="000006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notesMasters/notesMaster1.xml" Type="http://schemas.openxmlformats.org/officeDocument/2006/relationships/notesMaster"/><Relationship Id="rId23" Target="theme/theme2.xml" Type="http://schemas.openxmlformats.org/officeDocument/2006/relationships/theme"/><Relationship Id="rId24" Target="notesSlides/notesSlide1.xml" Type="http://schemas.openxmlformats.org/officeDocument/2006/relationships/notesSlide"/><Relationship Id="rId25" Target="notesSlides/notesSlide2.xml" Type="http://schemas.openxmlformats.org/officeDocument/2006/relationships/notesSlide"/><Relationship Id="rId26" Target="notesSlides/notesSlide3.xml" Type="http://schemas.openxmlformats.org/officeDocument/2006/relationships/notesSlide"/><Relationship Id="rId27" Target="notesSlides/notesSlide4.xml" Type="http://schemas.openxmlformats.org/officeDocument/2006/relationships/notesSlide"/><Relationship Id="rId28" Target="notesSlides/notesSlide5.xml" Type="http://schemas.openxmlformats.org/officeDocument/2006/relationships/notesSlide"/><Relationship Id="rId29" Target="notesSlides/notesSlide6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7.xml" Type="http://schemas.openxmlformats.org/officeDocument/2006/relationships/notesSlide"/><Relationship Id="rId31" Target="notesSlides/notesSlide8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YsTPeXA8.mp4>
</file>

<file path=ppt/media/image1.jpeg>
</file>

<file path=ppt/media/image10.jpe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Note:</a:t>
            </a:r>
          </a:p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jpe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4.jpe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4.jpe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4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4.jpeg" Type="http://schemas.openxmlformats.org/officeDocument/2006/relationships/image"/><Relationship Id="rId4" Target="../media/image8.png" Type="http://schemas.openxmlformats.org/officeDocument/2006/relationships/image"/><Relationship Id="rId5" Target="../media/image9.jpeg" Type="http://schemas.openxmlformats.org/officeDocument/2006/relationships/image"/><Relationship Id="rId6" Target="../media/VAFYsTPeXA8.mp4" Type="http://schemas.openxmlformats.org/officeDocument/2006/relationships/video"/><Relationship Id="rId7" Target="../media/VAFYsTPeXA8.mp4" Type="http://schemas.microsoft.com/office/2007/relationships/media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0.jpeg" Type="http://schemas.openxmlformats.org/officeDocument/2006/relationships/image"/><Relationship Id="rId4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64" b="2042"/>
          <a:stretch>
            <a:fillRect/>
          </a:stretch>
        </p:blipFill>
        <p:spPr>
          <a:xfrm>
            <a:off x="0" y="0"/>
            <a:ext cx="9893300" cy="6858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49468" y="450000"/>
            <a:ext cx="1282022" cy="198000"/>
            <a:chOff x="0" y="0"/>
            <a:chExt cx="1709363" cy="264000"/>
          </a:xfrm>
        </p:grpSpPr>
        <p:sp>
          <p:nvSpPr>
            <p:cNvPr name="Freeform 4" id="4"/>
            <p:cNvSpPr/>
            <p:nvPr/>
          </p:nvSpPr>
          <p:spPr>
            <a:xfrm>
              <a:off x="127" y="0"/>
              <a:ext cx="1709039" cy="263906"/>
            </a:xfrm>
            <a:custGeom>
              <a:avLst/>
              <a:gdLst/>
              <a:ahLst/>
              <a:cxnLst/>
              <a:rect r="r" b="b" t="t" l="l"/>
              <a:pathLst>
                <a:path h="263906" w="1709039">
                  <a:moveTo>
                    <a:pt x="65024" y="71882"/>
                  </a:moveTo>
                  <a:cubicBezTo>
                    <a:pt x="63500" y="66294"/>
                    <a:pt x="64262" y="61595"/>
                    <a:pt x="64262" y="58420"/>
                  </a:cubicBezTo>
                  <a:cubicBezTo>
                    <a:pt x="65786" y="50546"/>
                    <a:pt x="71374" y="41783"/>
                    <a:pt x="86995" y="41783"/>
                  </a:cubicBezTo>
                  <a:cubicBezTo>
                    <a:pt x="101092" y="41783"/>
                    <a:pt x="109728" y="51308"/>
                    <a:pt x="109728" y="64643"/>
                  </a:cubicBezTo>
                  <a:cubicBezTo>
                    <a:pt x="109728" y="79629"/>
                    <a:pt x="109728" y="79629"/>
                    <a:pt x="109728" y="79629"/>
                  </a:cubicBezTo>
                  <a:cubicBezTo>
                    <a:pt x="170942" y="79629"/>
                    <a:pt x="170942" y="79629"/>
                    <a:pt x="170942" y="79629"/>
                  </a:cubicBezTo>
                  <a:cubicBezTo>
                    <a:pt x="170942" y="62230"/>
                    <a:pt x="170942" y="62230"/>
                    <a:pt x="170942" y="62230"/>
                  </a:cubicBezTo>
                  <a:cubicBezTo>
                    <a:pt x="170942" y="8636"/>
                    <a:pt x="122301" y="0"/>
                    <a:pt x="87757" y="0"/>
                  </a:cubicBezTo>
                  <a:cubicBezTo>
                    <a:pt x="44577" y="0"/>
                    <a:pt x="9271" y="14986"/>
                    <a:pt x="3048" y="55372"/>
                  </a:cubicBezTo>
                  <a:cubicBezTo>
                    <a:pt x="635" y="66421"/>
                    <a:pt x="635" y="75819"/>
                    <a:pt x="3048" y="88519"/>
                  </a:cubicBezTo>
                  <a:cubicBezTo>
                    <a:pt x="13970" y="138303"/>
                    <a:pt x="100330" y="153289"/>
                    <a:pt x="113665" y="184912"/>
                  </a:cubicBezTo>
                  <a:cubicBezTo>
                    <a:pt x="116078" y="190500"/>
                    <a:pt x="115189" y="198374"/>
                    <a:pt x="113665" y="203073"/>
                  </a:cubicBezTo>
                  <a:cubicBezTo>
                    <a:pt x="112141" y="210947"/>
                    <a:pt x="106553" y="219710"/>
                    <a:pt x="90170" y="219710"/>
                  </a:cubicBezTo>
                  <a:cubicBezTo>
                    <a:pt x="74422" y="219710"/>
                    <a:pt x="65913" y="211074"/>
                    <a:pt x="65913" y="197612"/>
                  </a:cubicBezTo>
                  <a:cubicBezTo>
                    <a:pt x="65151" y="173863"/>
                    <a:pt x="65151" y="173863"/>
                    <a:pt x="65151" y="173863"/>
                  </a:cubicBezTo>
                  <a:cubicBezTo>
                    <a:pt x="0" y="173863"/>
                    <a:pt x="0" y="173863"/>
                    <a:pt x="0" y="173863"/>
                  </a:cubicBezTo>
                  <a:cubicBezTo>
                    <a:pt x="0" y="192786"/>
                    <a:pt x="0" y="192786"/>
                    <a:pt x="0" y="192786"/>
                  </a:cubicBezTo>
                  <a:cubicBezTo>
                    <a:pt x="0" y="247269"/>
                    <a:pt x="43180" y="263906"/>
                    <a:pt x="88646" y="263906"/>
                  </a:cubicBezTo>
                  <a:cubicBezTo>
                    <a:pt x="132588" y="263906"/>
                    <a:pt x="169418" y="248920"/>
                    <a:pt x="174879" y="207772"/>
                  </a:cubicBezTo>
                  <a:cubicBezTo>
                    <a:pt x="178054" y="186436"/>
                    <a:pt x="175641" y="172212"/>
                    <a:pt x="174879" y="167513"/>
                  </a:cubicBezTo>
                  <a:cubicBezTo>
                    <a:pt x="164719" y="115316"/>
                    <a:pt x="72136" y="100330"/>
                    <a:pt x="65024" y="71882"/>
                  </a:cubicBezTo>
                  <a:moveTo>
                    <a:pt x="859663" y="71882"/>
                  </a:moveTo>
                  <a:cubicBezTo>
                    <a:pt x="858139" y="67183"/>
                    <a:pt x="858901" y="62357"/>
                    <a:pt x="859663" y="59182"/>
                  </a:cubicBezTo>
                  <a:cubicBezTo>
                    <a:pt x="861187" y="51308"/>
                    <a:pt x="865886" y="42545"/>
                    <a:pt x="881634" y="42545"/>
                  </a:cubicBezTo>
                  <a:cubicBezTo>
                    <a:pt x="895731" y="42545"/>
                    <a:pt x="903605" y="52070"/>
                    <a:pt x="903605" y="64643"/>
                  </a:cubicBezTo>
                  <a:cubicBezTo>
                    <a:pt x="903605" y="80391"/>
                    <a:pt x="903605" y="80391"/>
                    <a:pt x="903605" y="80391"/>
                  </a:cubicBezTo>
                  <a:cubicBezTo>
                    <a:pt x="964057" y="80391"/>
                    <a:pt x="964057" y="80391"/>
                    <a:pt x="964057" y="80391"/>
                  </a:cubicBezTo>
                  <a:cubicBezTo>
                    <a:pt x="964057" y="62992"/>
                    <a:pt x="964057" y="62992"/>
                    <a:pt x="964057" y="62992"/>
                  </a:cubicBezTo>
                  <a:cubicBezTo>
                    <a:pt x="963930" y="10287"/>
                    <a:pt x="916940" y="1524"/>
                    <a:pt x="882396" y="1524"/>
                  </a:cubicBezTo>
                  <a:cubicBezTo>
                    <a:pt x="839216" y="1524"/>
                    <a:pt x="804672" y="15748"/>
                    <a:pt x="797687" y="56007"/>
                  </a:cubicBezTo>
                  <a:cubicBezTo>
                    <a:pt x="796163" y="66294"/>
                    <a:pt x="796163" y="76581"/>
                    <a:pt x="798449" y="88392"/>
                  </a:cubicBezTo>
                  <a:cubicBezTo>
                    <a:pt x="809371" y="138176"/>
                    <a:pt x="894969" y="152400"/>
                    <a:pt x="907542" y="184023"/>
                  </a:cubicBezTo>
                  <a:cubicBezTo>
                    <a:pt x="909955" y="190373"/>
                    <a:pt x="909066" y="197485"/>
                    <a:pt x="908304" y="202184"/>
                  </a:cubicBezTo>
                  <a:cubicBezTo>
                    <a:pt x="905891" y="210820"/>
                    <a:pt x="900430" y="218821"/>
                    <a:pt x="884809" y="218821"/>
                  </a:cubicBezTo>
                  <a:cubicBezTo>
                    <a:pt x="869188" y="218821"/>
                    <a:pt x="860552" y="210185"/>
                    <a:pt x="860552" y="196723"/>
                  </a:cubicBezTo>
                  <a:cubicBezTo>
                    <a:pt x="860552" y="172974"/>
                    <a:pt x="860552" y="172974"/>
                    <a:pt x="860552" y="172974"/>
                  </a:cubicBezTo>
                  <a:cubicBezTo>
                    <a:pt x="795401" y="172974"/>
                    <a:pt x="795401" y="172974"/>
                    <a:pt x="795401" y="172974"/>
                  </a:cubicBezTo>
                  <a:cubicBezTo>
                    <a:pt x="795401" y="191897"/>
                    <a:pt x="795401" y="191897"/>
                    <a:pt x="795401" y="191897"/>
                  </a:cubicBezTo>
                  <a:cubicBezTo>
                    <a:pt x="795401" y="246380"/>
                    <a:pt x="837819" y="262255"/>
                    <a:pt x="883285" y="262255"/>
                  </a:cubicBezTo>
                  <a:cubicBezTo>
                    <a:pt x="927227" y="262255"/>
                    <a:pt x="963295" y="247269"/>
                    <a:pt x="968756" y="206883"/>
                  </a:cubicBezTo>
                  <a:cubicBezTo>
                    <a:pt x="971169" y="185547"/>
                    <a:pt x="969518" y="172085"/>
                    <a:pt x="967994" y="166624"/>
                  </a:cubicBezTo>
                  <a:cubicBezTo>
                    <a:pt x="957834" y="116078"/>
                    <a:pt x="866775" y="100203"/>
                    <a:pt x="859790" y="71755"/>
                  </a:cubicBezTo>
                  <a:moveTo>
                    <a:pt x="1414399" y="206121"/>
                  </a:moveTo>
                  <a:cubicBezTo>
                    <a:pt x="1356995" y="7874"/>
                    <a:pt x="1356995" y="7874"/>
                    <a:pt x="1356995" y="7874"/>
                  </a:cubicBezTo>
                  <a:cubicBezTo>
                    <a:pt x="1265936" y="7874"/>
                    <a:pt x="1265936" y="7874"/>
                    <a:pt x="1265936" y="7874"/>
                  </a:cubicBezTo>
                  <a:cubicBezTo>
                    <a:pt x="1265936" y="252095"/>
                    <a:pt x="1265936" y="252095"/>
                    <a:pt x="1265936" y="252095"/>
                  </a:cubicBezTo>
                  <a:cubicBezTo>
                    <a:pt x="1326388" y="252095"/>
                    <a:pt x="1326388" y="252095"/>
                    <a:pt x="1326388" y="252095"/>
                  </a:cubicBezTo>
                  <a:cubicBezTo>
                    <a:pt x="1322451" y="47371"/>
                    <a:pt x="1322451" y="47371"/>
                    <a:pt x="1322451" y="47371"/>
                  </a:cubicBezTo>
                  <a:cubicBezTo>
                    <a:pt x="1384427" y="252095"/>
                    <a:pt x="1384427" y="252095"/>
                    <a:pt x="1384427" y="252095"/>
                  </a:cubicBezTo>
                  <a:cubicBezTo>
                    <a:pt x="1471549" y="252095"/>
                    <a:pt x="1471549" y="252095"/>
                    <a:pt x="1471549" y="252095"/>
                  </a:cubicBezTo>
                  <a:cubicBezTo>
                    <a:pt x="1471549" y="7874"/>
                    <a:pt x="1471549" y="7874"/>
                    <a:pt x="1471549" y="7874"/>
                  </a:cubicBezTo>
                  <a:cubicBezTo>
                    <a:pt x="1411097" y="7874"/>
                    <a:pt x="1411097" y="7874"/>
                    <a:pt x="1411097" y="7874"/>
                  </a:cubicBezTo>
                  <a:lnTo>
                    <a:pt x="1414272" y="206248"/>
                  </a:lnTo>
                  <a:close/>
                  <a:moveTo>
                    <a:pt x="261112" y="7874"/>
                  </a:moveTo>
                  <a:cubicBezTo>
                    <a:pt x="216408" y="254508"/>
                    <a:pt x="216408" y="254508"/>
                    <a:pt x="216408" y="254508"/>
                  </a:cubicBezTo>
                  <a:cubicBezTo>
                    <a:pt x="282321" y="254508"/>
                    <a:pt x="282321" y="254508"/>
                    <a:pt x="282321" y="254508"/>
                  </a:cubicBezTo>
                  <a:cubicBezTo>
                    <a:pt x="315976" y="26035"/>
                    <a:pt x="315976" y="26035"/>
                    <a:pt x="315976" y="26035"/>
                  </a:cubicBezTo>
                  <a:cubicBezTo>
                    <a:pt x="349758" y="254508"/>
                    <a:pt x="349758" y="254508"/>
                    <a:pt x="349758" y="254508"/>
                  </a:cubicBezTo>
                  <a:cubicBezTo>
                    <a:pt x="414909" y="254508"/>
                    <a:pt x="414909" y="254508"/>
                    <a:pt x="414909" y="254508"/>
                  </a:cubicBezTo>
                  <a:cubicBezTo>
                    <a:pt x="370205" y="7874"/>
                    <a:pt x="370205" y="7874"/>
                    <a:pt x="370205" y="7874"/>
                  </a:cubicBezTo>
                  <a:lnTo>
                    <a:pt x="261112" y="7874"/>
                  </a:lnTo>
                  <a:close/>
                  <a:moveTo>
                    <a:pt x="630555" y="7874"/>
                  </a:moveTo>
                  <a:cubicBezTo>
                    <a:pt x="599948" y="200787"/>
                    <a:pt x="599948" y="200787"/>
                    <a:pt x="599948" y="200787"/>
                  </a:cubicBezTo>
                  <a:cubicBezTo>
                    <a:pt x="568579" y="7874"/>
                    <a:pt x="568579" y="7874"/>
                    <a:pt x="568579" y="7874"/>
                  </a:cubicBezTo>
                  <a:cubicBezTo>
                    <a:pt x="469011" y="7874"/>
                    <a:pt x="469011" y="7874"/>
                    <a:pt x="469011" y="7874"/>
                  </a:cubicBezTo>
                  <a:cubicBezTo>
                    <a:pt x="464312" y="254508"/>
                    <a:pt x="464312" y="254508"/>
                    <a:pt x="464312" y="254508"/>
                  </a:cubicBezTo>
                  <a:cubicBezTo>
                    <a:pt x="524764" y="254508"/>
                    <a:pt x="524764" y="254508"/>
                    <a:pt x="524764" y="254508"/>
                  </a:cubicBezTo>
                  <a:cubicBezTo>
                    <a:pt x="526288" y="26035"/>
                    <a:pt x="526288" y="26035"/>
                    <a:pt x="526288" y="26035"/>
                  </a:cubicBezTo>
                  <a:cubicBezTo>
                    <a:pt x="568706" y="254508"/>
                    <a:pt x="568706" y="254508"/>
                    <a:pt x="568706" y="254508"/>
                  </a:cubicBezTo>
                  <a:cubicBezTo>
                    <a:pt x="630682" y="254508"/>
                    <a:pt x="630682" y="254508"/>
                    <a:pt x="630682" y="254508"/>
                  </a:cubicBezTo>
                  <a:cubicBezTo>
                    <a:pt x="672973" y="26035"/>
                    <a:pt x="672973" y="26035"/>
                    <a:pt x="672973" y="26035"/>
                  </a:cubicBezTo>
                  <a:cubicBezTo>
                    <a:pt x="674497" y="254508"/>
                    <a:pt x="674497" y="254508"/>
                    <a:pt x="674497" y="254508"/>
                  </a:cubicBezTo>
                  <a:cubicBezTo>
                    <a:pt x="735711" y="254508"/>
                    <a:pt x="735711" y="254508"/>
                    <a:pt x="735711" y="254508"/>
                  </a:cubicBezTo>
                  <a:cubicBezTo>
                    <a:pt x="730250" y="7874"/>
                    <a:pt x="730250" y="7874"/>
                    <a:pt x="730250" y="7874"/>
                  </a:cubicBezTo>
                  <a:lnTo>
                    <a:pt x="630555" y="7874"/>
                  </a:lnTo>
                  <a:close/>
                  <a:moveTo>
                    <a:pt x="1198499" y="7874"/>
                  </a:moveTo>
                  <a:cubicBezTo>
                    <a:pt x="1136523" y="7874"/>
                    <a:pt x="1136523" y="7874"/>
                    <a:pt x="1136523" y="7874"/>
                  </a:cubicBezTo>
                  <a:cubicBezTo>
                    <a:pt x="1136523" y="190500"/>
                    <a:pt x="1136523" y="190500"/>
                    <a:pt x="1136523" y="190500"/>
                  </a:cubicBezTo>
                  <a:cubicBezTo>
                    <a:pt x="1136523" y="193675"/>
                    <a:pt x="1136523" y="196850"/>
                    <a:pt x="1135761" y="200025"/>
                  </a:cubicBezTo>
                  <a:cubicBezTo>
                    <a:pt x="1134999" y="205613"/>
                    <a:pt x="1129538" y="217424"/>
                    <a:pt x="1112266" y="217424"/>
                  </a:cubicBezTo>
                  <a:cubicBezTo>
                    <a:pt x="1095756" y="217424"/>
                    <a:pt x="1090295" y="205613"/>
                    <a:pt x="1089533" y="200025"/>
                  </a:cubicBezTo>
                  <a:cubicBezTo>
                    <a:pt x="1088771" y="196850"/>
                    <a:pt x="1088771" y="193675"/>
                    <a:pt x="1088771" y="190500"/>
                  </a:cubicBezTo>
                  <a:cubicBezTo>
                    <a:pt x="1088771" y="7874"/>
                    <a:pt x="1088771" y="7874"/>
                    <a:pt x="1088771" y="7874"/>
                  </a:cubicBezTo>
                  <a:cubicBezTo>
                    <a:pt x="1026795" y="7874"/>
                    <a:pt x="1026795" y="7874"/>
                    <a:pt x="1026795" y="7874"/>
                  </a:cubicBezTo>
                  <a:cubicBezTo>
                    <a:pt x="1026795" y="184912"/>
                    <a:pt x="1026795" y="184912"/>
                    <a:pt x="1026795" y="184912"/>
                  </a:cubicBezTo>
                  <a:cubicBezTo>
                    <a:pt x="1026795" y="188849"/>
                    <a:pt x="1026795" y="198374"/>
                    <a:pt x="1027557" y="200660"/>
                  </a:cubicBezTo>
                  <a:cubicBezTo>
                    <a:pt x="1031494" y="246507"/>
                    <a:pt x="1067562" y="261493"/>
                    <a:pt x="1112266" y="261493"/>
                  </a:cubicBezTo>
                  <a:cubicBezTo>
                    <a:pt x="1157732" y="261493"/>
                    <a:pt x="1193800" y="246507"/>
                    <a:pt x="1197737" y="200660"/>
                  </a:cubicBezTo>
                  <a:cubicBezTo>
                    <a:pt x="1198499" y="198247"/>
                    <a:pt x="1198499" y="188849"/>
                    <a:pt x="1198499" y="184912"/>
                  </a:cubicBezTo>
                  <a:lnTo>
                    <a:pt x="1198499" y="7874"/>
                  </a:lnTo>
                  <a:close/>
                  <a:moveTo>
                    <a:pt x="1622933" y="116205"/>
                  </a:moveTo>
                  <a:cubicBezTo>
                    <a:pt x="1622933" y="151765"/>
                    <a:pt x="1622933" y="151765"/>
                    <a:pt x="1622933" y="151765"/>
                  </a:cubicBezTo>
                  <a:cubicBezTo>
                    <a:pt x="1648079" y="151765"/>
                    <a:pt x="1648079" y="151765"/>
                    <a:pt x="1648079" y="151765"/>
                  </a:cubicBezTo>
                  <a:cubicBezTo>
                    <a:pt x="1648079" y="187325"/>
                    <a:pt x="1648079" y="187325"/>
                    <a:pt x="1648079" y="187325"/>
                  </a:cubicBezTo>
                  <a:cubicBezTo>
                    <a:pt x="1648079" y="190500"/>
                    <a:pt x="1648079" y="194437"/>
                    <a:pt x="1647317" y="196850"/>
                  </a:cubicBezTo>
                  <a:cubicBezTo>
                    <a:pt x="1646555" y="203962"/>
                    <a:pt x="1640205" y="215011"/>
                    <a:pt x="1622171" y="215011"/>
                  </a:cubicBezTo>
                  <a:cubicBezTo>
                    <a:pt x="1604137" y="215011"/>
                    <a:pt x="1598676" y="203962"/>
                    <a:pt x="1597025" y="196850"/>
                  </a:cubicBezTo>
                  <a:cubicBezTo>
                    <a:pt x="1597025" y="194437"/>
                    <a:pt x="1596263" y="190500"/>
                    <a:pt x="1596263" y="187325"/>
                  </a:cubicBezTo>
                  <a:cubicBezTo>
                    <a:pt x="1596263" y="75057"/>
                    <a:pt x="1596263" y="75057"/>
                    <a:pt x="1596263" y="75057"/>
                  </a:cubicBezTo>
                  <a:cubicBezTo>
                    <a:pt x="1596263" y="71120"/>
                    <a:pt x="1597025" y="67183"/>
                    <a:pt x="1597787" y="63246"/>
                  </a:cubicBezTo>
                  <a:cubicBezTo>
                    <a:pt x="1598549" y="57658"/>
                    <a:pt x="1604010" y="45847"/>
                    <a:pt x="1622044" y="45847"/>
                  </a:cubicBezTo>
                  <a:cubicBezTo>
                    <a:pt x="1640840" y="45847"/>
                    <a:pt x="1645539" y="58547"/>
                    <a:pt x="1646301" y="63246"/>
                  </a:cubicBezTo>
                  <a:cubicBezTo>
                    <a:pt x="1647063" y="67183"/>
                    <a:pt x="1647063" y="72771"/>
                    <a:pt x="1647063" y="72771"/>
                  </a:cubicBezTo>
                  <a:cubicBezTo>
                    <a:pt x="1647063" y="86995"/>
                    <a:pt x="1647063" y="86995"/>
                    <a:pt x="1647063" y="86995"/>
                  </a:cubicBezTo>
                  <a:cubicBezTo>
                    <a:pt x="1708277" y="86995"/>
                    <a:pt x="1708277" y="86995"/>
                    <a:pt x="1708277" y="86995"/>
                  </a:cubicBezTo>
                  <a:cubicBezTo>
                    <a:pt x="1708277" y="78359"/>
                    <a:pt x="1708277" y="78359"/>
                    <a:pt x="1708277" y="78359"/>
                  </a:cubicBezTo>
                  <a:cubicBezTo>
                    <a:pt x="1708277" y="78359"/>
                    <a:pt x="1709039" y="70485"/>
                    <a:pt x="1708277" y="62611"/>
                  </a:cubicBezTo>
                  <a:cubicBezTo>
                    <a:pt x="1703578" y="16002"/>
                    <a:pt x="1665859" y="1778"/>
                    <a:pt x="1622044" y="1778"/>
                  </a:cubicBezTo>
                  <a:cubicBezTo>
                    <a:pt x="1578864" y="1778"/>
                    <a:pt x="1542034" y="16764"/>
                    <a:pt x="1536573" y="62611"/>
                  </a:cubicBezTo>
                  <a:cubicBezTo>
                    <a:pt x="1535811" y="66548"/>
                    <a:pt x="1535811" y="74422"/>
                    <a:pt x="1535811" y="78359"/>
                  </a:cubicBezTo>
                  <a:cubicBezTo>
                    <a:pt x="1535811" y="181864"/>
                    <a:pt x="1535811" y="181864"/>
                    <a:pt x="1535811" y="181864"/>
                  </a:cubicBezTo>
                  <a:cubicBezTo>
                    <a:pt x="1535811" y="186563"/>
                    <a:pt x="1535811" y="190500"/>
                    <a:pt x="1536573" y="198501"/>
                  </a:cubicBezTo>
                  <a:cubicBezTo>
                    <a:pt x="1540510" y="243586"/>
                    <a:pt x="1578991" y="259334"/>
                    <a:pt x="1622044" y="259334"/>
                  </a:cubicBezTo>
                  <a:cubicBezTo>
                    <a:pt x="1665986" y="259334"/>
                    <a:pt x="1704467" y="243586"/>
                    <a:pt x="1708277" y="198501"/>
                  </a:cubicBezTo>
                  <a:cubicBezTo>
                    <a:pt x="1709039" y="190627"/>
                    <a:pt x="1709039" y="186690"/>
                    <a:pt x="1709039" y="181864"/>
                  </a:cubicBezTo>
                  <a:cubicBezTo>
                    <a:pt x="1709039" y="116205"/>
                    <a:pt x="1709039" y="116205"/>
                    <a:pt x="1709039" y="116205"/>
                  </a:cubicBezTo>
                  <a:lnTo>
                    <a:pt x="1622933" y="116205"/>
                  </a:lnTo>
                  <a:close/>
                </a:path>
              </a:pathLst>
            </a:custGeom>
            <a:solidFill>
              <a:srgbClr val="0924A5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249" b="0"/>
          <a:stretch>
            <a:fillRect/>
          </a:stretch>
        </p:blipFill>
        <p:spPr>
          <a:xfrm flipH="false" flipV="false" rot="0">
            <a:off x="4265631" y="6141164"/>
            <a:ext cx="1371564" cy="4500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990000" y="4329525"/>
            <a:ext cx="5832526" cy="359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spc="35">
                <a:solidFill>
                  <a:srgbClr val="1428A0"/>
                </a:solidFill>
                <a:latin typeface="Montserrat"/>
              </a:rPr>
              <a:t>C&amp;P Course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24689" y="4320000"/>
            <a:ext cx="54000" cy="360000"/>
            <a:chOff x="0" y="0"/>
            <a:chExt cx="72000" cy="48000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72009" cy="480060"/>
            </a:xfrm>
            <a:custGeom>
              <a:avLst/>
              <a:gdLst/>
              <a:ahLst/>
              <a:cxnLst/>
              <a:rect r="r" b="b" t="t" l="l"/>
              <a:pathLst>
                <a:path h="480060" w="72009">
                  <a:moveTo>
                    <a:pt x="0" y="0"/>
                  </a:moveTo>
                  <a:lnTo>
                    <a:pt x="72009" y="0"/>
                  </a:lnTo>
                  <a:lnTo>
                    <a:pt x="72009" y="480060"/>
                  </a:lnTo>
                  <a:lnTo>
                    <a:pt x="0" y="480060"/>
                  </a:lnTo>
                  <a:close/>
                </a:path>
              </a:pathLst>
            </a:custGeom>
            <a:solidFill>
              <a:srgbClr val="1428A0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720000" y="2541648"/>
            <a:ext cx="6419031" cy="1709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71">
                <a:solidFill>
                  <a:srgbClr val="000000"/>
                </a:solidFill>
                <a:latin typeface="Montserrat"/>
              </a:rPr>
              <a:t>Samsung Innovation Campus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64" t="0" r="0" b="2042"/>
          <a:stretch>
            <a:fillRect/>
          </a:stretch>
        </p:blipFill>
        <p:spPr>
          <a:xfrm>
            <a:off x="0" y="0"/>
            <a:ext cx="9893300" cy="6858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634">
            <a:off x="444705" y="6424935"/>
            <a:ext cx="9010244" cy="0"/>
          </a:xfrm>
          <a:prstGeom prst="line">
            <a:avLst/>
          </a:prstGeom>
          <a:ln cap="rnd" w="9525">
            <a:solidFill>
              <a:srgbClr val="BFBF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8836343" y="6498003"/>
            <a:ext cx="613839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‹Nº1›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49468" y="6488480"/>
            <a:ext cx="2888788" cy="178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0"/>
              </a:lnSpc>
            </a:pPr>
            <a:r>
              <a:rPr lang="en-US" sz="1100" spc="16">
                <a:solidFill>
                  <a:srgbClr val="7F7F7F"/>
                </a:solidFill>
                <a:latin typeface="Montserrat"/>
              </a:rPr>
              <a:t>Samsung Innovation Campus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19769" y="2095280"/>
            <a:ext cx="59989" cy="1759369"/>
            <a:chOff x="0" y="0"/>
            <a:chExt cx="79985" cy="2345825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80010" cy="2345817"/>
            </a:xfrm>
            <a:custGeom>
              <a:avLst/>
              <a:gdLst/>
              <a:ahLst/>
              <a:cxnLst/>
              <a:rect r="r" b="b" t="t" l="l"/>
              <a:pathLst>
                <a:path h="2345817" w="80010">
                  <a:moveTo>
                    <a:pt x="0" y="0"/>
                  </a:moveTo>
                  <a:lnTo>
                    <a:pt x="80010" y="0"/>
                  </a:lnTo>
                  <a:lnTo>
                    <a:pt x="80010" y="2345817"/>
                  </a:lnTo>
                  <a:lnTo>
                    <a:pt x="0" y="2345817"/>
                  </a:lnTo>
                  <a:close/>
                </a:path>
              </a:pathLst>
            </a:custGeom>
            <a:solidFill>
              <a:srgbClr val="1428A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719769" y="4157762"/>
            <a:ext cx="59989" cy="323165"/>
            <a:chOff x="0" y="0"/>
            <a:chExt cx="79985" cy="430887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80010" cy="430911"/>
            </a:xfrm>
            <a:custGeom>
              <a:avLst/>
              <a:gdLst/>
              <a:ahLst/>
              <a:cxnLst/>
              <a:rect r="r" b="b" t="t" l="l"/>
              <a:pathLst>
                <a:path h="430911" w="80010">
                  <a:moveTo>
                    <a:pt x="0" y="0"/>
                  </a:moveTo>
                  <a:lnTo>
                    <a:pt x="80010" y="0"/>
                  </a:lnTo>
                  <a:lnTo>
                    <a:pt x="80010" y="430911"/>
                  </a:lnTo>
                  <a:lnTo>
                    <a:pt x="0" y="430911"/>
                  </a:lnTo>
                  <a:close/>
                </a:path>
              </a:pathLst>
            </a:custGeom>
            <a:solidFill>
              <a:srgbClr val="1428A0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89683" y="4157822"/>
            <a:ext cx="2631915" cy="323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8"/>
              </a:lnSpc>
            </a:pPr>
            <a:r>
              <a:rPr lang="en-US" sz="2099" spc="31">
                <a:solidFill>
                  <a:srgbClr val="1428A0"/>
                </a:solidFill>
                <a:latin typeface="Montserrat"/>
              </a:rPr>
              <a:t>C&amp;P Course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5929" y="2104805"/>
            <a:ext cx="7572925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4399" spc="65">
                <a:solidFill>
                  <a:srgbClr val="000000"/>
                </a:solidFill>
                <a:latin typeface="Montserrat"/>
              </a:rPr>
              <a:t>Tommy: Para guiarte y ayudarte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5929" y="3495675"/>
            <a:ext cx="5479711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 spc="29">
                <a:solidFill>
                  <a:srgbClr val="000000"/>
                </a:solidFill>
                <a:latin typeface="Montserrat"/>
              </a:rPr>
              <a:t>Tech Lighters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64" b="2042"/>
          <a:stretch>
            <a:fillRect/>
          </a:stretch>
        </p:blipFill>
        <p:spPr>
          <a:xfrm>
            <a:off x="0" y="0"/>
            <a:ext cx="9893300" cy="6858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634">
            <a:off x="444703" y="6424935"/>
            <a:ext cx="9010244" cy="0"/>
          </a:xfrm>
          <a:prstGeom prst="line">
            <a:avLst/>
          </a:prstGeom>
          <a:ln cap="rnd" w="9525">
            <a:solidFill>
              <a:srgbClr val="BFBF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8836343" y="6498001"/>
            <a:ext cx="613839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‹Nº2›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49468" y="6488476"/>
            <a:ext cx="2888788" cy="178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0"/>
              </a:lnSpc>
            </a:pPr>
            <a:r>
              <a:rPr lang="en-US" sz="1100" spc="16">
                <a:solidFill>
                  <a:srgbClr val="7F7F7F"/>
                </a:solidFill>
                <a:latin typeface="Montserrat"/>
              </a:rPr>
              <a:t>Samsung Innovation Campus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55661" y="6498001"/>
            <a:ext cx="2349501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Tommy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28795" y="381534"/>
            <a:ext cx="4648201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spc="41">
                <a:solidFill>
                  <a:srgbClr val="FFFFFF"/>
                </a:solidFill>
                <a:latin typeface="Montserrat"/>
              </a:rPr>
              <a:t>Tommy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1675" y="1747145"/>
            <a:ext cx="4197033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6">
                <a:solidFill>
                  <a:srgbClr val="3F3F3F"/>
                </a:solidFill>
                <a:latin typeface="Montserrat"/>
              </a:rPr>
              <a:t>UNIDAD 1. Problemática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528795" y="1745972"/>
            <a:ext cx="36000" cy="252000"/>
            <a:chOff x="0" y="0"/>
            <a:chExt cx="48000" cy="33600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48006" cy="336042"/>
            </a:xfrm>
            <a:custGeom>
              <a:avLst/>
              <a:gdLst/>
              <a:ahLst/>
              <a:cxnLst/>
              <a:rect r="r" b="b" t="t" l="l"/>
              <a:pathLst>
                <a:path h="336042" w="48006">
                  <a:moveTo>
                    <a:pt x="0" y="0"/>
                  </a:moveTo>
                  <a:lnTo>
                    <a:pt x="48006" y="0"/>
                  </a:lnTo>
                  <a:lnTo>
                    <a:pt x="48006" y="336042"/>
                  </a:lnTo>
                  <a:lnTo>
                    <a:pt x="0" y="336042"/>
                  </a:lnTo>
                  <a:close/>
                </a:path>
              </a:pathLst>
            </a:custGeom>
            <a:solidFill>
              <a:srgbClr val="193EB0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508291" y="2162735"/>
            <a:ext cx="3400417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399" spc="20">
                <a:solidFill>
                  <a:srgbClr val="193EB0"/>
                </a:solidFill>
                <a:latin typeface="Montserrat"/>
              </a:rPr>
              <a:t>1.1. Deficiencias de la empresa</a:t>
            </a:r>
          </a:p>
          <a:p>
            <a:pPr algn="l">
              <a:lnSpc>
                <a:spcPts val="167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711675" y="3121858"/>
            <a:ext cx="4197033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6">
                <a:solidFill>
                  <a:srgbClr val="3F3F3F"/>
                </a:solidFill>
                <a:latin typeface="Montserrat"/>
              </a:rPr>
              <a:t>UNIDAD 2. Solución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28795" y="3120685"/>
            <a:ext cx="36000" cy="252000"/>
            <a:chOff x="0" y="0"/>
            <a:chExt cx="48000" cy="336000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48006" cy="336042"/>
            </a:xfrm>
            <a:custGeom>
              <a:avLst/>
              <a:gdLst/>
              <a:ahLst/>
              <a:cxnLst/>
              <a:rect r="r" b="b" t="t" l="l"/>
              <a:pathLst>
                <a:path h="336042" w="48006">
                  <a:moveTo>
                    <a:pt x="0" y="0"/>
                  </a:moveTo>
                  <a:lnTo>
                    <a:pt x="48006" y="0"/>
                  </a:lnTo>
                  <a:lnTo>
                    <a:pt x="48006" y="336042"/>
                  </a:lnTo>
                  <a:lnTo>
                    <a:pt x="0" y="336042"/>
                  </a:lnTo>
                  <a:close/>
                </a:path>
              </a:pathLst>
            </a:custGeom>
            <a:solidFill>
              <a:srgbClr val="193EB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508291" y="3537448"/>
            <a:ext cx="3400417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399" spc="20">
                <a:solidFill>
                  <a:srgbClr val="193EB0"/>
                </a:solidFill>
                <a:latin typeface="Montserrat"/>
              </a:rPr>
              <a:t>2.1. Tommy: Para guiarte y ayudarte</a:t>
            </a:r>
          </a:p>
          <a:p>
            <a:pPr algn="l">
              <a:lnSpc>
                <a:spcPts val="1679"/>
              </a:lnSpc>
            </a:pPr>
            <a:r>
              <a:rPr lang="en-US" sz="1399" spc="20">
                <a:solidFill>
                  <a:srgbClr val="193EB0"/>
                </a:solidFill>
                <a:latin typeface="Montserrat"/>
              </a:rPr>
              <a:t>2.2. Misión</a:t>
            </a:r>
          </a:p>
          <a:p>
            <a:pPr algn="l">
              <a:lnSpc>
                <a:spcPts val="1679"/>
              </a:lnSpc>
            </a:pPr>
            <a:r>
              <a:rPr lang="en-US" sz="1399" spc="20">
                <a:solidFill>
                  <a:srgbClr val="193EB0"/>
                </a:solidFill>
                <a:latin typeface="Montserrat"/>
              </a:rPr>
              <a:t>2.3. Beneficios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1675" y="4496571"/>
            <a:ext cx="4197033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26">
                <a:solidFill>
                  <a:srgbClr val="3F3F3F"/>
                </a:solidFill>
                <a:latin typeface="Montserrat"/>
              </a:rPr>
              <a:t>UNIDAD 3. Desarrollo de software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528795" y="4495398"/>
            <a:ext cx="36000" cy="252000"/>
            <a:chOff x="0" y="0"/>
            <a:chExt cx="48000" cy="336000"/>
          </a:xfrm>
        </p:grpSpPr>
        <p:sp>
          <p:nvSpPr>
            <p:cNvPr name="Freeform 18" id="18"/>
            <p:cNvSpPr/>
            <p:nvPr/>
          </p:nvSpPr>
          <p:spPr>
            <a:xfrm>
              <a:off x="0" y="0"/>
              <a:ext cx="48006" cy="336042"/>
            </a:xfrm>
            <a:custGeom>
              <a:avLst/>
              <a:gdLst/>
              <a:ahLst/>
              <a:cxnLst/>
              <a:rect r="r" b="b" t="t" l="l"/>
              <a:pathLst>
                <a:path h="336042" w="48006">
                  <a:moveTo>
                    <a:pt x="0" y="0"/>
                  </a:moveTo>
                  <a:lnTo>
                    <a:pt x="48006" y="0"/>
                  </a:lnTo>
                  <a:lnTo>
                    <a:pt x="48006" y="336042"/>
                  </a:lnTo>
                  <a:lnTo>
                    <a:pt x="0" y="336042"/>
                  </a:lnTo>
                  <a:close/>
                </a:path>
              </a:pathLst>
            </a:custGeom>
            <a:solidFill>
              <a:srgbClr val="193EB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508291" y="4912161"/>
            <a:ext cx="3400417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399" spc="20">
                <a:solidFill>
                  <a:srgbClr val="193EB0"/>
                </a:solidFill>
                <a:latin typeface="Montserrat"/>
              </a:rPr>
              <a:t>3.1. Lógica de desarrollo</a:t>
            </a:r>
          </a:p>
          <a:p>
            <a:pPr algn="l">
              <a:lnSpc>
                <a:spcPts val="1679"/>
              </a:lnSpc>
            </a:pPr>
            <a:r>
              <a:rPr lang="en-US" sz="1399" spc="20">
                <a:solidFill>
                  <a:srgbClr val="193EB0"/>
                </a:solidFill>
                <a:latin typeface="Montserrat"/>
              </a:rPr>
              <a:t>3.2. Función dentro de los perfiles creados</a:t>
            </a:r>
          </a:p>
          <a:p>
            <a:pPr algn="l">
              <a:lnSpc>
                <a:spcPts val="1679"/>
              </a:lnSpc>
            </a:pPr>
            <a:r>
              <a:rPr lang="en-US" sz="1399" spc="20">
                <a:solidFill>
                  <a:srgbClr val="193EB0"/>
                </a:solidFill>
                <a:latin typeface="Montserrat"/>
              </a:rPr>
              <a:t>3.3. Contenido utilizado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64" b="2042"/>
          <a:stretch>
            <a:fillRect/>
          </a:stretch>
        </p:blipFill>
        <p:spPr>
          <a:xfrm>
            <a:off x="0" y="0"/>
            <a:ext cx="9893300" cy="6858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634">
            <a:off x="444703" y="6424935"/>
            <a:ext cx="9010244" cy="0"/>
          </a:xfrm>
          <a:prstGeom prst="line">
            <a:avLst/>
          </a:prstGeom>
          <a:ln cap="rnd" w="9525">
            <a:solidFill>
              <a:srgbClr val="BFBFB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073706" y="2654805"/>
            <a:ext cx="3476768" cy="3476768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836343" y="6498001"/>
            <a:ext cx="613839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‹Nº3›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9468" y="6488476"/>
            <a:ext cx="2888788" cy="178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0"/>
              </a:lnSpc>
            </a:pPr>
            <a:r>
              <a:rPr lang="en-US" sz="1100" spc="16">
                <a:solidFill>
                  <a:srgbClr val="7F7F7F"/>
                </a:solidFill>
                <a:latin typeface="Montserrat"/>
              </a:rPr>
              <a:t>Samsung Innovation Campus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74711" y="6498001"/>
            <a:ext cx="2349501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Tommy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85800" y="1255975"/>
            <a:ext cx="8541300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spc="35">
                <a:solidFill>
                  <a:srgbClr val="0C0C0C"/>
                </a:solidFill>
                <a:latin typeface="Montserrat"/>
              </a:rPr>
              <a:t>Deficiencias de la empresa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2912" y="1846525"/>
            <a:ext cx="5435347" cy="2653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68910" indent="-84455" lvl="1">
              <a:lnSpc>
                <a:spcPts val="2158"/>
              </a:lnSpc>
              <a:buFont typeface="Arial"/>
              <a:buChar char="•"/>
            </a:pPr>
            <a:r>
              <a:rPr lang="en-US" sz="1400" spc="19">
                <a:solidFill>
                  <a:srgbClr val="262626"/>
                </a:solidFill>
                <a:latin typeface="Montserrat"/>
              </a:rPr>
              <a:t>Actualmente la empresa cuenta con un sistema de registro de envíos poco eficiente, dado que el equipo de estadística debe generar reportes de productividad y análisis estadístico de manera manual. </a:t>
            </a:r>
          </a:p>
          <a:p>
            <a:pPr algn="just" marL="604521" indent="-201507" lvl="2">
              <a:lnSpc>
                <a:spcPts val="2158"/>
              </a:lnSpc>
              <a:buFont typeface="Arial"/>
              <a:buChar char="⚬"/>
            </a:pPr>
            <a:r>
              <a:rPr lang="en-US" sz="1400" spc="19">
                <a:solidFill>
                  <a:srgbClr val="262626"/>
                </a:solidFill>
                <a:latin typeface="Montserrat"/>
              </a:rPr>
              <a:t>Esto ha provocado la ralentización de los envíos y errores administrativos.</a:t>
            </a:r>
          </a:p>
          <a:p>
            <a:pPr algn="just" marL="604521" indent="-201507" lvl="2">
              <a:lnSpc>
                <a:spcPts val="2158"/>
              </a:lnSpc>
              <a:buFont typeface="Arial"/>
              <a:buChar char="⚬"/>
            </a:pPr>
            <a:r>
              <a:rPr lang="en-US" sz="1400" spc="19">
                <a:solidFill>
                  <a:srgbClr val="262626"/>
                </a:solidFill>
                <a:latin typeface="Montserrat"/>
              </a:rPr>
              <a:t>Nuestro objetivo es automatizar la generación de reportes los cuales permitirán obtener el análisis de reporte de los envíos.</a:t>
            </a:r>
          </a:p>
          <a:p>
            <a:pPr algn="just">
              <a:lnSpc>
                <a:spcPts val="2158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03059" y="276225"/>
            <a:ext cx="910100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spc="41">
                <a:solidFill>
                  <a:srgbClr val="FFFFFF"/>
                </a:solidFill>
                <a:latin typeface="Montserrat"/>
              </a:rPr>
              <a:t>Problemática: ¿Qué está afectando a la empresa?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64" b="2042"/>
          <a:stretch>
            <a:fillRect/>
          </a:stretch>
        </p:blipFill>
        <p:spPr>
          <a:xfrm>
            <a:off x="0" y="0"/>
            <a:ext cx="9893300" cy="6858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634">
            <a:off x="444703" y="6424935"/>
            <a:ext cx="9010244" cy="0"/>
          </a:xfrm>
          <a:prstGeom prst="line">
            <a:avLst/>
          </a:prstGeom>
          <a:ln cap="rnd" w="9525">
            <a:solidFill>
              <a:srgbClr val="BFBFB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5884815" y="2036379"/>
            <a:ext cx="3852042" cy="385204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836343" y="6498001"/>
            <a:ext cx="613839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‹Nº4›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9468" y="6488476"/>
            <a:ext cx="2888788" cy="178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0"/>
              </a:lnSpc>
            </a:pPr>
            <a:r>
              <a:rPr lang="en-US" sz="1100" spc="16">
                <a:solidFill>
                  <a:srgbClr val="7F7F7F"/>
                </a:solidFill>
                <a:latin typeface="Montserrat"/>
              </a:rPr>
              <a:t>Samsung Innovation Campus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74711" y="6498001"/>
            <a:ext cx="2349501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Tommy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49468" y="1449525"/>
            <a:ext cx="8541300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spc="35">
                <a:solidFill>
                  <a:srgbClr val="0C0C0C"/>
                </a:solidFill>
                <a:latin typeface="Montserrat"/>
              </a:rPr>
              <a:t>Tommy: Para guiarte y ayudarte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44700" y="140205"/>
            <a:ext cx="6849365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spc="41">
                <a:solidFill>
                  <a:srgbClr val="FFFFFF"/>
                </a:solidFill>
                <a:latin typeface="Montserrat"/>
              </a:rPr>
              <a:t>Solución: Recuperación económica post-pandemia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44700" y="2249369"/>
            <a:ext cx="5435347" cy="3758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68910" indent="-84455" lvl="1">
              <a:lnSpc>
                <a:spcPts val="2158"/>
              </a:lnSpc>
              <a:buFont typeface="Arial"/>
              <a:buChar char="•"/>
            </a:pPr>
            <a:r>
              <a:rPr lang="en-US" sz="1400" spc="19">
                <a:solidFill>
                  <a:srgbClr val="262626"/>
                </a:solidFill>
                <a:latin typeface="Montserrat"/>
              </a:rPr>
              <a:t>Chatbot asistente cuyo objetivo principal es generar los reportes de ventas de forma mensual, recopilando los datos y graficándolos para el fácil entendimiento del usuario administrador.</a:t>
            </a:r>
          </a:p>
          <a:p>
            <a:pPr algn="just">
              <a:lnSpc>
                <a:spcPts val="2158"/>
              </a:lnSpc>
            </a:pPr>
          </a:p>
          <a:p>
            <a:pPr algn="just">
              <a:lnSpc>
                <a:spcPts val="2313"/>
              </a:lnSpc>
            </a:pPr>
            <a:r>
              <a:rPr lang="en-US" sz="1500" spc="21">
                <a:solidFill>
                  <a:srgbClr val="262626"/>
                </a:solidFill>
                <a:latin typeface="Montserrat"/>
              </a:rPr>
              <a:t>        </a:t>
            </a:r>
            <a:r>
              <a:rPr lang="en-US" sz="1500" spc="21">
                <a:solidFill>
                  <a:srgbClr val="1428A0"/>
                </a:solidFill>
                <a:latin typeface="Montserrat Bold"/>
              </a:rPr>
              <a:t>2.2. Misión</a:t>
            </a:r>
          </a:p>
          <a:p>
            <a:pPr algn="just" marL="604521" indent="-201507" lvl="2">
              <a:lnSpc>
                <a:spcPts val="2158"/>
              </a:lnSpc>
              <a:buFont typeface="Arial"/>
              <a:buChar char="⚬"/>
            </a:pPr>
            <a:r>
              <a:rPr lang="en-US" sz="1400" spc="19">
                <a:solidFill>
                  <a:srgbClr val="262626"/>
                </a:solidFill>
                <a:latin typeface="Montserrat"/>
              </a:rPr>
              <a:t>Tommy tiene la misión de guiar tanto a los administradores como a los clientes según el trámite que deseen hacer.</a:t>
            </a:r>
          </a:p>
          <a:p>
            <a:pPr algn="just">
              <a:lnSpc>
                <a:spcPts val="2158"/>
              </a:lnSpc>
            </a:pPr>
          </a:p>
          <a:p>
            <a:pPr algn="just">
              <a:lnSpc>
                <a:spcPts val="2313"/>
              </a:lnSpc>
            </a:pPr>
            <a:r>
              <a:rPr lang="en-US" sz="1500" spc="21">
                <a:solidFill>
                  <a:srgbClr val="1428A0"/>
                </a:solidFill>
                <a:latin typeface="Montserrat"/>
              </a:rPr>
              <a:t>        </a:t>
            </a:r>
            <a:r>
              <a:rPr lang="en-US" sz="1500" spc="21">
                <a:solidFill>
                  <a:srgbClr val="1428A0"/>
                </a:solidFill>
                <a:latin typeface="Montserrat Bold"/>
              </a:rPr>
              <a:t>2.3. Beneficios</a:t>
            </a:r>
          </a:p>
          <a:p>
            <a:pPr algn="just" marL="604521" indent="-201507" lvl="2">
              <a:lnSpc>
                <a:spcPts val="2158"/>
              </a:lnSpc>
              <a:buFont typeface="Arial"/>
              <a:buChar char="⚬"/>
            </a:pPr>
            <a:r>
              <a:rPr lang="en-US" sz="1400" spc="20">
                <a:solidFill>
                  <a:srgbClr val="262626"/>
                </a:solidFill>
                <a:latin typeface="Montserrat"/>
              </a:rPr>
              <a:t>Facilita y automatiza el trabajo del departamento de estadística, lo que beneficiaría para mejorar las carencias de la empresa.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64" b="2042"/>
          <a:stretch>
            <a:fillRect/>
          </a:stretch>
        </p:blipFill>
        <p:spPr>
          <a:xfrm>
            <a:off x="0" y="0"/>
            <a:ext cx="9893300" cy="6858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634">
            <a:off x="444703" y="6424935"/>
            <a:ext cx="9010244" cy="0"/>
          </a:xfrm>
          <a:prstGeom prst="line">
            <a:avLst/>
          </a:prstGeom>
          <a:ln cap="rnd" w="9525">
            <a:solidFill>
              <a:srgbClr val="BFBFB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6054" t="3121" r="6205" b="2989"/>
          <a:stretch>
            <a:fillRect/>
          </a:stretch>
        </p:blipFill>
        <p:spPr>
          <a:xfrm flipH="false" flipV="false" rot="0">
            <a:off x="2062161" y="1516178"/>
            <a:ext cx="5772153" cy="491352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836343" y="6498001"/>
            <a:ext cx="613839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‹Nº5›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9468" y="6488476"/>
            <a:ext cx="2888788" cy="178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0"/>
              </a:lnSpc>
            </a:pPr>
            <a:r>
              <a:rPr lang="en-US" sz="1100" spc="16">
                <a:solidFill>
                  <a:srgbClr val="7F7F7F"/>
                </a:solidFill>
                <a:latin typeface="Montserrat"/>
              </a:rPr>
              <a:t>Samsung Innovation Campus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74711" y="6498001"/>
            <a:ext cx="2349501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Tommy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49467" y="316937"/>
            <a:ext cx="854118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spc="41">
                <a:solidFill>
                  <a:srgbClr val="FFFFFF"/>
                </a:solidFill>
                <a:latin typeface="Montserrat"/>
              </a:rPr>
              <a:t>Desarrollo de Software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49468" y="1173278"/>
            <a:ext cx="8541300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spc="35">
                <a:solidFill>
                  <a:srgbClr val="0C0C0C"/>
                </a:solidFill>
                <a:latin typeface="Montserrat"/>
              </a:rPr>
              <a:t>Lógica de Desarrollo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64" b="2042"/>
          <a:stretch>
            <a:fillRect/>
          </a:stretch>
        </p:blipFill>
        <p:spPr>
          <a:xfrm>
            <a:off x="0" y="0"/>
            <a:ext cx="9893300" cy="6858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634">
            <a:off x="444703" y="6424935"/>
            <a:ext cx="9010244" cy="0"/>
          </a:xfrm>
          <a:prstGeom prst="line">
            <a:avLst/>
          </a:prstGeom>
          <a:ln cap="rnd" w="9525">
            <a:solidFill>
              <a:srgbClr val="BFBFB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454204" y="1229614"/>
            <a:ext cx="3166333" cy="5133408"/>
          </a:xfrm>
          <a:prstGeom prst="rect">
            <a:avLst/>
          </a:prstGeom>
        </p:spPr>
      </p:pic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1389" t="212" r="0" b="3055"/>
          <a:stretch>
            <a:fillRect/>
          </a:stretch>
        </p:blipFill>
        <p:spPr>
          <a:xfrm flipH="false" flipV="false" rot="0">
            <a:off x="6876628" y="1383259"/>
            <a:ext cx="2176334" cy="474416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449468" y="1326109"/>
            <a:ext cx="5435347" cy="4832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13"/>
              </a:lnSpc>
            </a:pPr>
            <a:r>
              <a:rPr lang="en-US" sz="1500" spc="21">
                <a:solidFill>
                  <a:srgbClr val="1428A0"/>
                </a:solidFill>
                <a:latin typeface="Montserrat"/>
              </a:rPr>
              <a:t>3.2 Función dentro de los perfiles creados</a:t>
            </a:r>
          </a:p>
          <a:p>
            <a:pPr algn="just" marL="302261" indent="-151130" lvl="1">
              <a:lnSpc>
                <a:spcPts val="2158"/>
              </a:lnSpc>
              <a:buFont typeface="Arial"/>
              <a:buChar char="•"/>
            </a:pPr>
            <a:r>
              <a:rPr lang="en-US" sz="1400" spc="19">
                <a:solidFill>
                  <a:srgbClr val="262626"/>
                </a:solidFill>
                <a:latin typeface="Montserrat"/>
              </a:rPr>
              <a:t>Tommy cuenta con dos perfiles creados, uno más complejo que el otro.</a:t>
            </a:r>
          </a:p>
          <a:p>
            <a:pPr algn="just" marL="604521" indent="-201507" lvl="2">
              <a:lnSpc>
                <a:spcPts val="2158"/>
              </a:lnSpc>
              <a:buFont typeface="Arial"/>
              <a:buChar char="⚬"/>
            </a:pPr>
            <a:r>
              <a:rPr lang="en-US" sz="1400" spc="19">
                <a:solidFill>
                  <a:srgbClr val="262626"/>
                </a:solidFill>
                <a:latin typeface="Montserrat"/>
              </a:rPr>
              <a:t>El perfil del administrador es el más complejo ya que está ligado a una identificación para evitar robos de información. En este perfil se encuentra el reporte mensual que es generado totalmente por instrucciones de desglosamiento de Dataframe. </a:t>
            </a:r>
          </a:p>
          <a:p>
            <a:pPr algn="just" marL="604521" indent="-201507" lvl="2">
              <a:lnSpc>
                <a:spcPts val="2158"/>
              </a:lnSpc>
              <a:buFont typeface="Arial"/>
              <a:buChar char="⚬"/>
            </a:pPr>
            <a:r>
              <a:rPr lang="en-US" sz="1400" spc="19">
                <a:solidFill>
                  <a:srgbClr val="262626"/>
                </a:solidFill>
                <a:latin typeface="Montserrat"/>
              </a:rPr>
              <a:t>El perfil del cliente cuenta con las instrucciones de crear un documento de cotizacion según lo que pida el cliente.</a:t>
            </a:r>
          </a:p>
          <a:p>
            <a:pPr algn="just">
              <a:lnSpc>
                <a:spcPts val="2158"/>
              </a:lnSpc>
            </a:pPr>
          </a:p>
          <a:p>
            <a:pPr algn="just">
              <a:lnSpc>
                <a:spcPts val="2313"/>
              </a:lnSpc>
            </a:pPr>
            <a:r>
              <a:rPr lang="en-US" sz="1500" spc="21">
                <a:solidFill>
                  <a:srgbClr val="1428A0"/>
                </a:solidFill>
                <a:latin typeface="Montserrat"/>
              </a:rPr>
              <a:t>3.3 Contenido utilizado</a:t>
            </a:r>
          </a:p>
          <a:p>
            <a:pPr algn="just" marL="302261" indent="-151130" lvl="1">
              <a:lnSpc>
                <a:spcPts val="2158"/>
              </a:lnSpc>
              <a:buFont typeface="Arial"/>
              <a:buChar char="•"/>
            </a:pPr>
            <a:r>
              <a:rPr lang="en-US" sz="1400" spc="20">
                <a:solidFill>
                  <a:srgbClr val="262626"/>
                </a:solidFill>
                <a:latin typeface="Montserrat"/>
              </a:rPr>
              <a:t>Para el desarrollo del bot utilizamos las librerías tflearn y nltk para el aprendizaje del lenguaje natural, API de Telegram para conectarlo a un canal de comunicación, además de docxtpl para el manejo y creación de documentos.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836343" y="6498001"/>
            <a:ext cx="613839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‹Nº6›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49468" y="6488476"/>
            <a:ext cx="2888788" cy="178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0"/>
              </a:lnSpc>
            </a:pPr>
            <a:r>
              <a:rPr lang="en-US" sz="1100" spc="16">
                <a:solidFill>
                  <a:srgbClr val="7F7F7F"/>
                </a:solidFill>
                <a:latin typeface="Montserrat"/>
              </a:rPr>
              <a:t>Samsung Innovation Campus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74711" y="6498001"/>
            <a:ext cx="2349501" cy="13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"/>
              </a:lnSpc>
            </a:pPr>
            <a:r>
              <a:rPr lang="en-US" sz="900" spc="13">
                <a:solidFill>
                  <a:srgbClr val="7F7F7F"/>
                </a:solidFill>
                <a:latin typeface="Montserrat"/>
              </a:rPr>
              <a:t>Tommy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49467" y="316937"/>
            <a:ext cx="854118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 spc="41">
                <a:solidFill>
                  <a:srgbClr val="FFFFFF"/>
                </a:solidFill>
                <a:latin typeface="Montserrat"/>
              </a:rPr>
              <a:t>Desarrollo de Software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" y="4395"/>
            <a:ext cx="9899651" cy="6853605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" y="0"/>
            <a:ext cx="9899651" cy="6858000"/>
            <a:chOff x="0" y="0"/>
            <a:chExt cx="13199535" cy="91440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3199490" cy="9144000"/>
            </a:xfrm>
            <a:custGeom>
              <a:avLst/>
              <a:gdLst/>
              <a:ahLst/>
              <a:cxnLst/>
              <a:rect r="r" b="b" t="t" l="l"/>
              <a:pathLst>
                <a:path h="9144000" w="13199490">
                  <a:moveTo>
                    <a:pt x="0" y="0"/>
                  </a:moveTo>
                  <a:lnTo>
                    <a:pt x="13199490" y="0"/>
                  </a:lnTo>
                  <a:lnTo>
                    <a:pt x="13199490" y="9144000"/>
                  </a:lnTo>
                  <a:lnTo>
                    <a:pt x="0" y="9144000"/>
                  </a:lnTo>
                  <a:close/>
                </a:path>
              </a:pathLst>
            </a:custGeom>
            <a:solidFill>
              <a:srgbClr val="1428A0">
                <a:alpha val="8941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449468" y="5667507"/>
            <a:ext cx="9000714" cy="740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00"/>
              </a:lnSpc>
            </a:pPr>
            <a:r>
              <a:rPr lang="en-US" sz="1000" spc="14">
                <a:solidFill>
                  <a:srgbClr val="FFFFFF"/>
                </a:solidFill>
                <a:ea typeface="Montserrat"/>
              </a:rPr>
              <a:t>ⓒ2021 SAMSUNG. All rights reserved.</a:t>
            </a:r>
          </a:p>
          <a:p>
            <a:pPr algn="l">
              <a:lnSpc>
                <a:spcPts val="1200"/>
              </a:lnSpc>
            </a:pPr>
            <a:r>
              <a:rPr lang="en-US" sz="1000" spc="14">
                <a:solidFill>
                  <a:srgbClr val="FFFFFF"/>
                </a:solidFill>
                <a:latin typeface="Montserrat"/>
              </a:rPr>
              <a:t>Samsung Electronics Corporate Citizenship Office holds the copyright of book.</a:t>
            </a:r>
          </a:p>
          <a:p>
            <a:pPr algn="l">
              <a:lnSpc>
                <a:spcPts val="1200"/>
              </a:lnSpc>
            </a:pPr>
            <a:r>
              <a:rPr lang="en-US" sz="1000" spc="14">
                <a:solidFill>
                  <a:srgbClr val="FFFFFF"/>
                </a:solidFill>
                <a:latin typeface="Montserrat"/>
              </a:rPr>
              <a:t>This book is a literary property protected by copyright law so reprint and reproduction without permission are prohibited. </a:t>
            </a:r>
          </a:p>
          <a:p>
            <a:pPr algn="l">
              <a:lnSpc>
                <a:spcPts val="1200"/>
              </a:lnSpc>
            </a:pPr>
            <a:r>
              <a:rPr lang="en-US" sz="1000" spc="14">
                <a:solidFill>
                  <a:srgbClr val="FFFFFF"/>
                </a:solidFill>
                <a:latin typeface="Montserrat"/>
              </a:rPr>
              <a:t>To use this book other than the curriculum of Samsung innovation Campus or to use the entire or part of this book, you must receive written consent from copyright holder.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0" t="0" r="128" b="0"/>
          <a:stretch>
            <a:fillRect/>
          </a:stretch>
        </p:blipFill>
        <p:spPr>
          <a:xfrm flipH="false" flipV="false" rot="0">
            <a:off x="3711822" y="3022951"/>
            <a:ext cx="2476006" cy="812098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449468" y="450000"/>
            <a:ext cx="1290568" cy="198000"/>
            <a:chOff x="0" y="0"/>
            <a:chExt cx="1720757" cy="26400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720850" cy="263906"/>
            </a:xfrm>
            <a:custGeom>
              <a:avLst/>
              <a:gdLst/>
              <a:ahLst/>
              <a:cxnLst/>
              <a:rect r="r" b="b" t="t" l="l"/>
              <a:pathLst>
                <a:path h="263906" w="1720850">
                  <a:moveTo>
                    <a:pt x="65532" y="71882"/>
                  </a:moveTo>
                  <a:cubicBezTo>
                    <a:pt x="64008" y="66294"/>
                    <a:pt x="64770" y="61595"/>
                    <a:pt x="64770" y="58420"/>
                  </a:cubicBezTo>
                  <a:cubicBezTo>
                    <a:pt x="66294" y="50546"/>
                    <a:pt x="71882" y="41783"/>
                    <a:pt x="87630" y="41783"/>
                  </a:cubicBezTo>
                  <a:cubicBezTo>
                    <a:pt x="101854" y="41783"/>
                    <a:pt x="110490" y="51308"/>
                    <a:pt x="110490" y="64643"/>
                  </a:cubicBezTo>
                  <a:cubicBezTo>
                    <a:pt x="110490" y="79629"/>
                    <a:pt x="110490" y="79629"/>
                    <a:pt x="110490" y="79629"/>
                  </a:cubicBezTo>
                  <a:cubicBezTo>
                    <a:pt x="172085" y="79629"/>
                    <a:pt x="172085" y="79629"/>
                    <a:pt x="172085" y="79629"/>
                  </a:cubicBezTo>
                  <a:cubicBezTo>
                    <a:pt x="172085" y="62230"/>
                    <a:pt x="172085" y="62230"/>
                    <a:pt x="172085" y="62230"/>
                  </a:cubicBezTo>
                  <a:cubicBezTo>
                    <a:pt x="172212" y="8636"/>
                    <a:pt x="123190" y="0"/>
                    <a:pt x="88392" y="0"/>
                  </a:cubicBezTo>
                  <a:cubicBezTo>
                    <a:pt x="44958" y="0"/>
                    <a:pt x="9525" y="14986"/>
                    <a:pt x="3175" y="55372"/>
                  </a:cubicBezTo>
                  <a:cubicBezTo>
                    <a:pt x="762" y="66421"/>
                    <a:pt x="762" y="75819"/>
                    <a:pt x="3175" y="88519"/>
                  </a:cubicBezTo>
                  <a:cubicBezTo>
                    <a:pt x="14224" y="138303"/>
                    <a:pt x="101092" y="153289"/>
                    <a:pt x="114554" y="184912"/>
                  </a:cubicBezTo>
                  <a:cubicBezTo>
                    <a:pt x="116967" y="190500"/>
                    <a:pt x="116078" y="198374"/>
                    <a:pt x="114554" y="203073"/>
                  </a:cubicBezTo>
                  <a:cubicBezTo>
                    <a:pt x="113030" y="210947"/>
                    <a:pt x="107442" y="219710"/>
                    <a:pt x="90805" y="219710"/>
                  </a:cubicBezTo>
                  <a:cubicBezTo>
                    <a:pt x="75057" y="219710"/>
                    <a:pt x="66294" y="211074"/>
                    <a:pt x="66294" y="197612"/>
                  </a:cubicBezTo>
                  <a:cubicBezTo>
                    <a:pt x="65532" y="173863"/>
                    <a:pt x="65532" y="173863"/>
                    <a:pt x="65532" y="173863"/>
                  </a:cubicBezTo>
                  <a:cubicBezTo>
                    <a:pt x="0" y="173863"/>
                    <a:pt x="0" y="173863"/>
                    <a:pt x="0" y="173863"/>
                  </a:cubicBezTo>
                  <a:cubicBezTo>
                    <a:pt x="0" y="192786"/>
                    <a:pt x="0" y="192786"/>
                    <a:pt x="0" y="192786"/>
                  </a:cubicBezTo>
                  <a:cubicBezTo>
                    <a:pt x="0" y="247269"/>
                    <a:pt x="43434" y="263906"/>
                    <a:pt x="89281" y="263906"/>
                  </a:cubicBezTo>
                  <a:cubicBezTo>
                    <a:pt x="133477" y="263906"/>
                    <a:pt x="170561" y="248920"/>
                    <a:pt x="176149" y="207772"/>
                  </a:cubicBezTo>
                  <a:cubicBezTo>
                    <a:pt x="179324" y="186436"/>
                    <a:pt x="176911" y="172212"/>
                    <a:pt x="176149" y="167513"/>
                  </a:cubicBezTo>
                  <a:cubicBezTo>
                    <a:pt x="165862" y="115316"/>
                    <a:pt x="72644" y="100330"/>
                    <a:pt x="65532" y="71882"/>
                  </a:cubicBezTo>
                  <a:moveTo>
                    <a:pt x="865505" y="71882"/>
                  </a:moveTo>
                  <a:cubicBezTo>
                    <a:pt x="863981" y="67183"/>
                    <a:pt x="864743" y="62357"/>
                    <a:pt x="865505" y="59182"/>
                  </a:cubicBezTo>
                  <a:cubicBezTo>
                    <a:pt x="867029" y="51308"/>
                    <a:pt x="871855" y="42545"/>
                    <a:pt x="887603" y="42545"/>
                  </a:cubicBezTo>
                  <a:cubicBezTo>
                    <a:pt x="901827" y="42545"/>
                    <a:pt x="909701" y="52070"/>
                    <a:pt x="909701" y="64643"/>
                  </a:cubicBezTo>
                  <a:cubicBezTo>
                    <a:pt x="909701" y="80391"/>
                    <a:pt x="909701" y="80391"/>
                    <a:pt x="909701" y="80391"/>
                  </a:cubicBezTo>
                  <a:cubicBezTo>
                    <a:pt x="970534" y="80391"/>
                    <a:pt x="970534" y="80391"/>
                    <a:pt x="970534" y="80391"/>
                  </a:cubicBezTo>
                  <a:cubicBezTo>
                    <a:pt x="970534" y="62992"/>
                    <a:pt x="970534" y="62992"/>
                    <a:pt x="970534" y="62992"/>
                  </a:cubicBezTo>
                  <a:cubicBezTo>
                    <a:pt x="970534" y="10287"/>
                    <a:pt x="923163" y="1524"/>
                    <a:pt x="888365" y="1524"/>
                  </a:cubicBezTo>
                  <a:cubicBezTo>
                    <a:pt x="844931" y="1524"/>
                    <a:pt x="810133" y="15748"/>
                    <a:pt x="803021" y="56007"/>
                  </a:cubicBezTo>
                  <a:cubicBezTo>
                    <a:pt x="801497" y="66294"/>
                    <a:pt x="801497" y="76581"/>
                    <a:pt x="803783" y="88392"/>
                  </a:cubicBezTo>
                  <a:cubicBezTo>
                    <a:pt x="814832" y="138176"/>
                    <a:pt x="900938" y="152400"/>
                    <a:pt x="913511" y="184023"/>
                  </a:cubicBezTo>
                  <a:cubicBezTo>
                    <a:pt x="915924" y="190373"/>
                    <a:pt x="915035" y="197485"/>
                    <a:pt x="914273" y="202184"/>
                  </a:cubicBezTo>
                  <a:cubicBezTo>
                    <a:pt x="911860" y="210820"/>
                    <a:pt x="906399" y="218821"/>
                    <a:pt x="890524" y="218821"/>
                  </a:cubicBezTo>
                  <a:cubicBezTo>
                    <a:pt x="874649" y="218821"/>
                    <a:pt x="866013" y="210185"/>
                    <a:pt x="866013" y="196723"/>
                  </a:cubicBezTo>
                  <a:cubicBezTo>
                    <a:pt x="866013" y="172974"/>
                    <a:pt x="866013" y="172974"/>
                    <a:pt x="866013" y="172974"/>
                  </a:cubicBezTo>
                  <a:cubicBezTo>
                    <a:pt x="800481" y="172974"/>
                    <a:pt x="800481" y="172974"/>
                    <a:pt x="800481" y="172974"/>
                  </a:cubicBezTo>
                  <a:cubicBezTo>
                    <a:pt x="800481" y="191897"/>
                    <a:pt x="800481" y="191897"/>
                    <a:pt x="800481" y="191897"/>
                  </a:cubicBezTo>
                  <a:cubicBezTo>
                    <a:pt x="800481" y="246380"/>
                    <a:pt x="843153" y="262255"/>
                    <a:pt x="888873" y="262255"/>
                  </a:cubicBezTo>
                  <a:cubicBezTo>
                    <a:pt x="933069" y="262255"/>
                    <a:pt x="969391" y="247269"/>
                    <a:pt x="974979" y="206883"/>
                  </a:cubicBezTo>
                  <a:cubicBezTo>
                    <a:pt x="977392" y="185547"/>
                    <a:pt x="975741" y="172085"/>
                    <a:pt x="974217" y="166624"/>
                  </a:cubicBezTo>
                  <a:cubicBezTo>
                    <a:pt x="963930" y="116078"/>
                    <a:pt x="872363" y="100203"/>
                    <a:pt x="865251" y="71755"/>
                  </a:cubicBezTo>
                  <a:moveTo>
                    <a:pt x="1423543" y="206121"/>
                  </a:moveTo>
                  <a:cubicBezTo>
                    <a:pt x="1366139" y="7874"/>
                    <a:pt x="1366139" y="7874"/>
                    <a:pt x="1366139" y="7874"/>
                  </a:cubicBezTo>
                  <a:cubicBezTo>
                    <a:pt x="1274572" y="7874"/>
                    <a:pt x="1274572" y="7874"/>
                    <a:pt x="1274572" y="7874"/>
                  </a:cubicBezTo>
                  <a:cubicBezTo>
                    <a:pt x="1274572" y="252095"/>
                    <a:pt x="1274572" y="252095"/>
                    <a:pt x="1274572" y="252095"/>
                  </a:cubicBezTo>
                  <a:cubicBezTo>
                    <a:pt x="1335405" y="252095"/>
                    <a:pt x="1335405" y="252095"/>
                    <a:pt x="1335405" y="252095"/>
                  </a:cubicBezTo>
                  <a:cubicBezTo>
                    <a:pt x="1331468" y="47371"/>
                    <a:pt x="1331468" y="47371"/>
                    <a:pt x="1331468" y="47371"/>
                  </a:cubicBezTo>
                  <a:cubicBezTo>
                    <a:pt x="1393825" y="252095"/>
                    <a:pt x="1393825" y="252095"/>
                    <a:pt x="1393825" y="252095"/>
                  </a:cubicBezTo>
                  <a:cubicBezTo>
                    <a:pt x="1481455" y="252095"/>
                    <a:pt x="1481455" y="252095"/>
                    <a:pt x="1481455" y="252095"/>
                  </a:cubicBezTo>
                  <a:cubicBezTo>
                    <a:pt x="1481455" y="7874"/>
                    <a:pt x="1481455" y="7874"/>
                    <a:pt x="1481455" y="7874"/>
                  </a:cubicBezTo>
                  <a:cubicBezTo>
                    <a:pt x="1420622" y="7874"/>
                    <a:pt x="1420622" y="7874"/>
                    <a:pt x="1420622" y="7874"/>
                  </a:cubicBezTo>
                  <a:lnTo>
                    <a:pt x="1423797" y="206248"/>
                  </a:lnTo>
                  <a:close/>
                  <a:moveTo>
                    <a:pt x="263017" y="7874"/>
                  </a:moveTo>
                  <a:cubicBezTo>
                    <a:pt x="218059" y="254508"/>
                    <a:pt x="218059" y="254508"/>
                    <a:pt x="218059" y="254508"/>
                  </a:cubicBezTo>
                  <a:cubicBezTo>
                    <a:pt x="284353" y="254508"/>
                    <a:pt x="284353" y="254508"/>
                    <a:pt x="284353" y="254508"/>
                  </a:cubicBezTo>
                  <a:cubicBezTo>
                    <a:pt x="318262" y="26035"/>
                    <a:pt x="318262" y="26035"/>
                    <a:pt x="318262" y="26035"/>
                  </a:cubicBezTo>
                  <a:cubicBezTo>
                    <a:pt x="352171" y="254508"/>
                    <a:pt x="352171" y="254508"/>
                    <a:pt x="352171" y="254508"/>
                  </a:cubicBezTo>
                  <a:cubicBezTo>
                    <a:pt x="417703" y="254508"/>
                    <a:pt x="417703" y="254508"/>
                    <a:pt x="417703" y="254508"/>
                  </a:cubicBezTo>
                  <a:cubicBezTo>
                    <a:pt x="372745" y="7874"/>
                    <a:pt x="372745" y="7874"/>
                    <a:pt x="372745" y="7874"/>
                  </a:cubicBezTo>
                  <a:lnTo>
                    <a:pt x="263017" y="7874"/>
                  </a:lnTo>
                  <a:close/>
                  <a:moveTo>
                    <a:pt x="635000" y="7874"/>
                  </a:moveTo>
                  <a:cubicBezTo>
                    <a:pt x="604139" y="200787"/>
                    <a:pt x="604139" y="200787"/>
                    <a:pt x="604139" y="200787"/>
                  </a:cubicBezTo>
                  <a:cubicBezTo>
                    <a:pt x="572516" y="7874"/>
                    <a:pt x="572516" y="7874"/>
                    <a:pt x="572516" y="7874"/>
                  </a:cubicBezTo>
                  <a:cubicBezTo>
                    <a:pt x="472186" y="7874"/>
                    <a:pt x="472186" y="7874"/>
                    <a:pt x="472186" y="7874"/>
                  </a:cubicBezTo>
                  <a:cubicBezTo>
                    <a:pt x="467487" y="254508"/>
                    <a:pt x="467487" y="254508"/>
                    <a:pt x="467487" y="254508"/>
                  </a:cubicBezTo>
                  <a:cubicBezTo>
                    <a:pt x="528320" y="254508"/>
                    <a:pt x="528320" y="254508"/>
                    <a:pt x="528320" y="254508"/>
                  </a:cubicBezTo>
                  <a:cubicBezTo>
                    <a:pt x="529844" y="26035"/>
                    <a:pt x="529844" y="26035"/>
                    <a:pt x="529844" y="26035"/>
                  </a:cubicBezTo>
                  <a:cubicBezTo>
                    <a:pt x="572516" y="254508"/>
                    <a:pt x="572516" y="254508"/>
                    <a:pt x="572516" y="254508"/>
                  </a:cubicBezTo>
                  <a:cubicBezTo>
                    <a:pt x="634873" y="254508"/>
                    <a:pt x="634873" y="254508"/>
                    <a:pt x="634873" y="254508"/>
                  </a:cubicBezTo>
                  <a:cubicBezTo>
                    <a:pt x="677545" y="26035"/>
                    <a:pt x="677545" y="26035"/>
                    <a:pt x="677545" y="26035"/>
                  </a:cubicBezTo>
                  <a:cubicBezTo>
                    <a:pt x="679069" y="254508"/>
                    <a:pt x="679069" y="254508"/>
                    <a:pt x="679069" y="254508"/>
                  </a:cubicBezTo>
                  <a:cubicBezTo>
                    <a:pt x="740664" y="254508"/>
                    <a:pt x="740664" y="254508"/>
                    <a:pt x="740664" y="254508"/>
                  </a:cubicBezTo>
                  <a:cubicBezTo>
                    <a:pt x="735203" y="7874"/>
                    <a:pt x="735203" y="7874"/>
                    <a:pt x="735203" y="7874"/>
                  </a:cubicBezTo>
                  <a:lnTo>
                    <a:pt x="634873" y="7874"/>
                  </a:lnTo>
                  <a:close/>
                  <a:moveTo>
                    <a:pt x="1206754" y="7874"/>
                  </a:moveTo>
                  <a:cubicBezTo>
                    <a:pt x="1144397" y="7874"/>
                    <a:pt x="1144397" y="7874"/>
                    <a:pt x="1144397" y="7874"/>
                  </a:cubicBezTo>
                  <a:cubicBezTo>
                    <a:pt x="1144270" y="190500"/>
                    <a:pt x="1144270" y="190500"/>
                    <a:pt x="1144270" y="190500"/>
                  </a:cubicBezTo>
                  <a:cubicBezTo>
                    <a:pt x="1144270" y="193675"/>
                    <a:pt x="1144270" y="196850"/>
                    <a:pt x="1143508" y="200025"/>
                  </a:cubicBezTo>
                  <a:cubicBezTo>
                    <a:pt x="1142746" y="205613"/>
                    <a:pt x="1137158" y="217424"/>
                    <a:pt x="1119759" y="217424"/>
                  </a:cubicBezTo>
                  <a:cubicBezTo>
                    <a:pt x="1103122" y="217424"/>
                    <a:pt x="1097661" y="205613"/>
                    <a:pt x="1096899" y="200025"/>
                  </a:cubicBezTo>
                  <a:cubicBezTo>
                    <a:pt x="1096137" y="196850"/>
                    <a:pt x="1096137" y="193675"/>
                    <a:pt x="1096137" y="190500"/>
                  </a:cubicBezTo>
                  <a:cubicBezTo>
                    <a:pt x="1096137" y="7874"/>
                    <a:pt x="1096137" y="7874"/>
                    <a:pt x="1096137" y="7874"/>
                  </a:cubicBezTo>
                  <a:cubicBezTo>
                    <a:pt x="1033780" y="7874"/>
                    <a:pt x="1033780" y="7874"/>
                    <a:pt x="1033780" y="7874"/>
                  </a:cubicBezTo>
                  <a:cubicBezTo>
                    <a:pt x="1033780" y="184912"/>
                    <a:pt x="1033780" y="184912"/>
                    <a:pt x="1033780" y="184912"/>
                  </a:cubicBezTo>
                  <a:cubicBezTo>
                    <a:pt x="1033780" y="188849"/>
                    <a:pt x="1033780" y="198374"/>
                    <a:pt x="1034542" y="200660"/>
                  </a:cubicBezTo>
                  <a:cubicBezTo>
                    <a:pt x="1038479" y="246507"/>
                    <a:pt x="1074801" y="261493"/>
                    <a:pt x="1119886" y="261493"/>
                  </a:cubicBezTo>
                  <a:cubicBezTo>
                    <a:pt x="1165733" y="261493"/>
                    <a:pt x="1202055" y="246507"/>
                    <a:pt x="1205992" y="200660"/>
                  </a:cubicBezTo>
                  <a:cubicBezTo>
                    <a:pt x="1206754" y="198247"/>
                    <a:pt x="1206754" y="188849"/>
                    <a:pt x="1206754" y="184912"/>
                  </a:cubicBezTo>
                  <a:lnTo>
                    <a:pt x="1206754" y="7874"/>
                  </a:lnTo>
                  <a:close/>
                  <a:moveTo>
                    <a:pt x="1633982" y="116205"/>
                  </a:moveTo>
                  <a:cubicBezTo>
                    <a:pt x="1633982" y="151765"/>
                    <a:pt x="1633982" y="151765"/>
                    <a:pt x="1633982" y="151765"/>
                  </a:cubicBezTo>
                  <a:cubicBezTo>
                    <a:pt x="1659255" y="151765"/>
                    <a:pt x="1659255" y="151765"/>
                    <a:pt x="1659255" y="151765"/>
                  </a:cubicBezTo>
                  <a:cubicBezTo>
                    <a:pt x="1659255" y="187325"/>
                    <a:pt x="1659255" y="187325"/>
                    <a:pt x="1659255" y="187325"/>
                  </a:cubicBezTo>
                  <a:cubicBezTo>
                    <a:pt x="1659255" y="190500"/>
                    <a:pt x="1659255" y="194437"/>
                    <a:pt x="1658493" y="196850"/>
                  </a:cubicBezTo>
                  <a:cubicBezTo>
                    <a:pt x="1657731" y="203962"/>
                    <a:pt x="1651381" y="215011"/>
                    <a:pt x="1633220" y="215011"/>
                  </a:cubicBezTo>
                  <a:cubicBezTo>
                    <a:pt x="1615059" y="215011"/>
                    <a:pt x="1609471" y="203962"/>
                    <a:pt x="1607947" y="196850"/>
                  </a:cubicBezTo>
                  <a:cubicBezTo>
                    <a:pt x="1607947" y="194437"/>
                    <a:pt x="1607185" y="190500"/>
                    <a:pt x="1607185" y="187325"/>
                  </a:cubicBezTo>
                  <a:cubicBezTo>
                    <a:pt x="1607185" y="75057"/>
                    <a:pt x="1607185" y="75057"/>
                    <a:pt x="1607185" y="75057"/>
                  </a:cubicBezTo>
                  <a:cubicBezTo>
                    <a:pt x="1607185" y="71120"/>
                    <a:pt x="1607947" y="67183"/>
                    <a:pt x="1608709" y="63246"/>
                  </a:cubicBezTo>
                  <a:cubicBezTo>
                    <a:pt x="1609471" y="57658"/>
                    <a:pt x="1615059" y="45847"/>
                    <a:pt x="1633220" y="45847"/>
                  </a:cubicBezTo>
                  <a:cubicBezTo>
                    <a:pt x="1652143" y="45847"/>
                    <a:pt x="1656969" y="58547"/>
                    <a:pt x="1657731" y="63246"/>
                  </a:cubicBezTo>
                  <a:cubicBezTo>
                    <a:pt x="1658493" y="67183"/>
                    <a:pt x="1658493" y="72771"/>
                    <a:pt x="1658493" y="72771"/>
                  </a:cubicBezTo>
                  <a:cubicBezTo>
                    <a:pt x="1658493" y="86995"/>
                    <a:pt x="1658493" y="86995"/>
                    <a:pt x="1658493" y="86995"/>
                  </a:cubicBezTo>
                  <a:cubicBezTo>
                    <a:pt x="1720088" y="86995"/>
                    <a:pt x="1720088" y="86995"/>
                    <a:pt x="1720088" y="86995"/>
                  </a:cubicBezTo>
                  <a:cubicBezTo>
                    <a:pt x="1720088" y="78359"/>
                    <a:pt x="1720088" y="78359"/>
                    <a:pt x="1720088" y="78359"/>
                  </a:cubicBezTo>
                  <a:cubicBezTo>
                    <a:pt x="1720088" y="78359"/>
                    <a:pt x="1720850" y="70485"/>
                    <a:pt x="1720088" y="62611"/>
                  </a:cubicBezTo>
                  <a:cubicBezTo>
                    <a:pt x="1715389" y="16002"/>
                    <a:pt x="1677416" y="1778"/>
                    <a:pt x="1633220" y="1778"/>
                  </a:cubicBezTo>
                  <a:cubicBezTo>
                    <a:pt x="1589786" y="1778"/>
                    <a:pt x="1552702" y="16764"/>
                    <a:pt x="1547114" y="62611"/>
                  </a:cubicBezTo>
                  <a:cubicBezTo>
                    <a:pt x="1546352" y="66548"/>
                    <a:pt x="1546352" y="74422"/>
                    <a:pt x="1546352" y="78359"/>
                  </a:cubicBezTo>
                  <a:cubicBezTo>
                    <a:pt x="1546352" y="181864"/>
                    <a:pt x="1546352" y="181864"/>
                    <a:pt x="1546352" y="181864"/>
                  </a:cubicBezTo>
                  <a:cubicBezTo>
                    <a:pt x="1546352" y="186563"/>
                    <a:pt x="1546352" y="190500"/>
                    <a:pt x="1547114" y="198501"/>
                  </a:cubicBezTo>
                  <a:cubicBezTo>
                    <a:pt x="1551051" y="243586"/>
                    <a:pt x="1589786" y="259334"/>
                    <a:pt x="1633220" y="259334"/>
                  </a:cubicBezTo>
                  <a:cubicBezTo>
                    <a:pt x="1677416" y="259334"/>
                    <a:pt x="1716151" y="243586"/>
                    <a:pt x="1720088" y="198501"/>
                  </a:cubicBezTo>
                  <a:cubicBezTo>
                    <a:pt x="1720850" y="190627"/>
                    <a:pt x="1720850" y="186690"/>
                    <a:pt x="1720850" y="181864"/>
                  </a:cubicBezTo>
                  <a:cubicBezTo>
                    <a:pt x="1720850" y="116205"/>
                    <a:pt x="1720850" y="116205"/>
                    <a:pt x="1720850" y="116205"/>
                  </a:cubicBezTo>
                  <a:lnTo>
                    <a:pt x="1633982" y="11620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DAFYmN_IJb0</dc:identifier>
  <dcterms:modified xsi:type="dcterms:W3CDTF">2011-08-01T06:04:30Z</dcterms:modified>
  <cp:revision>1</cp:revision>
  <dc:title>Presentación final-SIC</dc:title>
</cp:coreProperties>
</file>

<file path=docProps/thumbnail.jpeg>
</file>